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66" r:id="rId3"/>
    <p:sldId id="278" r:id="rId4"/>
    <p:sldId id="268" r:id="rId5"/>
    <p:sldId id="270" r:id="rId6"/>
    <p:sldId id="274" r:id="rId7"/>
    <p:sldId id="272" r:id="rId8"/>
    <p:sldId id="273" r:id="rId9"/>
    <p:sldId id="275" r:id="rId10"/>
    <p:sldId id="276" r:id="rId11"/>
    <p:sldId id="277" r:id="rId12"/>
    <p:sldId id="271" r:id="rId13"/>
    <p:sldId id="260" r:id="rId14"/>
    <p:sldId id="267" r:id="rId15"/>
    <p:sldId id="282" r:id="rId16"/>
    <p:sldId id="284" r:id="rId17"/>
    <p:sldId id="283" r:id="rId18"/>
    <p:sldId id="285" r:id="rId19"/>
    <p:sldId id="286" r:id="rId20"/>
    <p:sldId id="261" r:id="rId21"/>
    <p:sldId id="281" r:id="rId22"/>
    <p:sldId id="26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3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1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3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84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4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6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7" y="1225"/>
            <a:ext cx="1820333" cy="6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7" y="1225"/>
            <a:ext cx="1820333" cy="6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3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3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7" y="1225"/>
            <a:ext cx="1820333" cy="6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1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7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95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ekfe.ira.sch.gr/downloads/events2016-2017/kahoot-xlsx-sample-results.xls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EThzLZozU" TargetMode="External"/><Relationship Id="rId4" Type="http://schemas.openxmlformats.org/officeDocument/2006/relationships/hyperlink" Target="https://www.youtube.com/watch?v=zbEThzLZoz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kahoot/id1131203560?mt=8" TargetMode="External"/><Relationship Id="rId2" Type="http://schemas.openxmlformats.org/officeDocument/2006/relationships/hyperlink" Target="https://play.google.com/store/apps/details?id=no.mobitroll.kahoot.android&amp;hl=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/>
              <a:t>Η πλατφόρμα                             </a:t>
            </a:r>
            <a:endParaRPr lang="el-G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95601"/>
            <a:ext cx="9144000" cy="109216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Βασίλης </a:t>
            </a:r>
            <a:r>
              <a:rPr lang="el-GR" dirty="0" err="1" smtClean="0"/>
              <a:t>Γαργανουράκης</a:t>
            </a:r>
            <a:endParaRPr lang="el-GR" dirty="0" smtClean="0"/>
          </a:p>
          <a:p>
            <a:r>
              <a:rPr lang="el-GR" dirty="0" smtClean="0"/>
              <a:t>Υπεύθυνος 2</a:t>
            </a:r>
            <a:r>
              <a:rPr lang="el-GR" baseline="30000" dirty="0" smtClean="0"/>
              <a:t>ου</a:t>
            </a:r>
            <a:r>
              <a:rPr lang="el-GR" dirty="0" smtClean="0"/>
              <a:t> ΕΚΦΕ </a:t>
            </a:r>
            <a:r>
              <a:rPr lang="el-GR" dirty="0" smtClean="0"/>
              <a:t>Ηρακλείου</a:t>
            </a:r>
            <a:endParaRPr lang="en-US" dirty="0" smtClean="0"/>
          </a:p>
          <a:p>
            <a:r>
              <a:rPr lang="en-US" dirty="0"/>
              <a:t>http://vgargan.gr/, </a:t>
            </a:r>
            <a:r>
              <a:rPr lang="en-US" dirty="0" smtClean="0"/>
              <a:t>vgargan@gmail.com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983" y="4265520"/>
            <a:ext cx="3705817" cy="12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</a:t>
            </a:r>
            <a:r>
              <a:rPr lang="el-GR" dirty="0" smtClean="0"/>
              <a:t>(Εκτέλεση)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παίκτης επιλέγει ένα μοναδικό ψευδώνυμο (</a:t>
            </a:r>
            <a:r>
              <a:rPr lang="en-US" dirty="0" smtClean="0"/>
              <a:t>nickname)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805" y="2572351"/>
            <a:ext cx="8244390" cy="39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</a:t>
            </a:r>
            <a:r>
              <a:rPr lang="el-GR" dirty="0" smtClean="0"/>
              <a:t>(Εκτέλεση)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…και το παιχνίδι ξεκινάει!!!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179" y="2476629"/>
            <a:ext cx="6140508" cy="41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δουλεύει; (Αποτελέσματα)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 το τέλος του παιχνιδιού ο δημιουργός έχει τη δυνατότητα να δει και να αποθηκεύσει στον υπολογιστή του τα στατιστικά του παιχνιδιού (απαντήσεις κάθε παίκτη συνολικά και σε κάθε ερώτηση, χρόνο που απάντησε κάθε παίκτης </a:t>
            </a:r>
            <a:r>
              <a:rPr lang="el-GR" dirty="0"/>
              <a:t>συνολικά και σε κάθε </a:t>
            </a:r>
            <a:r>
              <a:rPr lang="el-GR" dirty="0" smtClean="0"/>
              <a:t>ερώτηση </a:t>
            </a:r>
            <a:r>
              <a:rPr lang="el-GR" dirty="0" err="1" smtClean="0"/>
              <a:t>κτλ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122" y="3950017"/>
            <a:ext cx="4596561" cy="2793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0598" y="4806669"/>
            <a:ext cx="275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αρχείου</a:t>
            </a:r>
            <a:r>
              <a:rPr lang="el-GR" dirty="0" smtClean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http://2ekfe.ira.sch.gr/downloads/events2016-2017/kahoot-xlsx-sample-results.xlsx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Διαμοιρασμός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6" y="1853056"/>
            <a:ext cx="6002438" cy="4840351"/>
          </a:xfrm>
        </p:spPr>
        <p:txBody>
          <a:bodyPr>
            <a:normAutofit/>
          </a:bodyPr>
          <a:lstStyle/>
          <a:p>
            <a:r>
              <a:rPr lang="el-GR" dirty="0" smtClean="0"/>
              <a:t>Το κάθε </a:t>
            </a:r>
            <a:r>
              <a:rPr lang="en-US" dirty="0" err="1" smtClean="0"/>
              <a:t>kahoot</a:t>
            </a:r>
            <a:r>
              <a:rPr lang="en-US" dirty="0" smtClean="0"/>
              <a:t>! </a:t>
            </a:r>
            <a:r>
              <a:rPr lang="el-GR" dirty="0" smtClean="0"/>
              <a:t>που δημιουργούμε μπορούμε να το κάνουμε δημόσιο και να είναι διαθέσιμο σε όποιον το αναζητήσει με συγκεκριμένες λέξεις κλειδιά. </a:t>
            </a:r>
          </a:p>
          <a:p>
            <a:r>
              <a:rPr lang="el-GR" dirty="0" smtClean="0"/>
              <a:t>Ανάλογα, μπορούμε και εμείς να ψάξουμε ανάμεσα σε χιλιάδες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  <a:r>
              <a:rPr lang="el-GR" dirty="0" smtClean="0"/>
              <a:t> που έχουν δημιουργήσει άλλοι και είτε να το χρησιμοποιήσουμε άμεσα είτε να το προσαρμόσουμε στις ανάγκες μας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124" y="1853057"/>
            <a:ext cx="4995860" cy="40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err="1" smtClean="0"/>
              <a:t>Kahoot</a:t>
            </a:r>
            <a:r>
              <a:rPr lang="en-US" dirty="0" smtClean="0"/>
              <a:t>! </a:t>
            </a:r>
            <a:r>
              <a:rPr lang="el-GR" dirty="0" smtClean="0"/>
              <a:t>στην εκπαίδευση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Δημιουργός μπορεί να είναι ο εκπαιδευτικός ή και οι μαθητές </a:t>
            </a:r>
          </a:p>
          <a:p>
            <a:r>
              <a:rPr lang="el-GR" dirty="0" smtClean="0"/>
              <a:t>Χρήσεις</a:t>
            </a:r>
          </a:p>
          <a:p>
            <a:pPr lvl="1"/>
            <a:r>
              <a:rPr lang="el-GR" dirty="0"/>
              <a:t>Αξιολόγηση μαθητών </a:t>
            </a:r>
            <a:r>
              <a:rPr lang="el-GR" dirty="0" smtClean="0"/>
              <a:t>σε μία ενότητα </a:t>
            </a:r>
          </a:p>
          <a:p>
            <a:pPr lvl="1"/>
            <a:r>
              <a:rPr lang="el-GR" dirty="0" smtClean="0"/>
              <a:t>Επανάληψη (ανασκόπηση) πάνω σε μια ενότητα</a:t>
            </a:r>
          </a:p>
          <a:p>
            <a:pPr lvl="1"/>
            <a:r>
              <a:rPr lang="el-GR" dirty="0" smtClean="0"/>
              <a:t>Συλλογή απόψεων μαθητών για ένα ζήτημα</a:t>
            </a:r>
          </a:p>
          <a:p>
            <a:pPr lvl="1"/>
            <a:r>
              <a:rPr lang="el-GR" dirty="0" smtClean="0"/>
              <a:t>Εποικοδομητικό παιχνίδι </a:t>
            </a:r>
          </a:p>
          <a:p>
            <a:pPr lvl="1"/>
            <a:r>
              <a:rPr lang="el-GR" dirty="0" smtClean="0"/>
              <a:t>Εργαλείο για την Εισαγωγή σε νέες έννοιες </a:t>
            </a:r>
          </a:p>
        </p:txBody>
      </p:sp>
    </p:spTree>
    <p:extLst>
      <p:ext uri="{BB962C8B-B14F-4D97-AF65-F5344CB8AC3E}">
        <p14:creationId xmlns:p14="http://schemas.microsoft.com/office/powerpoint/2010/main" val="2761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</a:t>
            </a:r>
            <a:r>
              <a:rPr lang="el-GR" dirty="0" smtClean="0"/>
              <a:t>ργαλείο </a:t>
            </a:r>
            <a:r>
              <a:rPr lang="el-GR" dirty="0"/>
              <a:t>για την εισαγωγή σε νέες έννοιες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Stephanie </a:t>
            </a:r>
            <a:r>
              <a:rPr lang="el-GR" dirty="0" smtClean="0"/>
              <a:t>δοκίμασε το </a:t>
            </a:r>
            <a:r>
              <a:rPr lang="en-US" dirty="0" err="1" smtClean="0"/>
              <a:t>kahoot</a:t>
            </a:r>
            <a:r>
              <a:rPr lang="en-US" dirty="0" smtClean="0"/>
              <a:t>! </a:t>
            </a:r>
            <a:r>
              <a:rPr lang="el-GR" dirty="0" smtClean="0"/>
              <a:t>στο μάθημα της Βιολογίας για την εισαγωγή σε νέες έννοιες.</a:t>
            </a:r>
          </a:p>
          <a:p>
            <a:r>
              <a:rPr lang="el-GR" dirty="0" smtClean="0"/>
              <a:t>Ξεκίνησε από το σχέδιο μαθήματος για να δημιουργήσει τις ερωτήσεις. Έβαλε τις κατάλληλες εικόνες και βίντεο για να βοηθήσει την πορεία της διδασκαλίας  </a:t>
            </a:r>
          </a:p>
          <a:p>
            <a:endParaRPr lang="el-G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31"/>
          <a:stretch/>
        </p:blipFill>
        <p:spPr>
          <a:xfrm>
            <a:off x="3380771" y="4100556"/>
            <a:ext cx="5229155" cy="25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</a:t>
            </a:r>
            <a:r>
              <a:rPr lang="el-GR" dirty="0" smtClean="0"/>
              <a:t>ργαλείο </a:t>
            </a:r>
            <a:r>
              <a:rPr lang="el-GR" dirty="0"/>
              <a:t>για την εισαγωγή σε νέες έννοιες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πρώτη ερώτηση ήταν άγνωστη και εξέπληξε τους μαθητές. Αντί να απαντήσουν άρχισαν να συζητούν μεταξύ τους και να κάνουν ερωτήσεις</a:t>
            </a:r>
          </a:p>
          <a:p>
            <a:r>
              <a:rPr lang="el-GR" dirty="0" smtClean="0"/>
              <a:t>Αυτό έδωσε στην </a:t>
            </a:r>
            <a:r>
              <a:rPr lang="en-US" dirty="0"/>
              <a:t>Stephanie </a:t>
            </a:r>
            <a:r>
              <a:rPr lang="el-GR" dirty="0" smtClean="0"/>
              <a:t>την ευκαιρία να καθοδηγήσει την συζήτηση και δικαιολογήσει την σωστή απάντηση </a:t>
            </a: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1" b="10996"/>
          <a:stretch/>
        </p:blipFill>
        <p:spPr>
          <a:xfrm>
            <a:off x="6746748" y="4001294"/>
            <a:ext cx="5323332" cy="26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Εργαλείο για την εισαγωγή σε νέες έννοιες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επόμενη ερώτηση ενίσχυσε ακόμα περισσότερο την νέα έννοια</a:t>
            </a:r>
          </a:p>
          <a:p>
            <a:r>
              <a:rPr lang="el-GR" dirty="0" smtClean="0"/>
              <a:t>Στην τρίτη ερώτηση οι μαθητές είχαν την ευκαιρία να εφαρμόσουν τη νέα γνώση που απέκτησαν</a:t>
            </a:r>
          </a:p>
          <a:p>
            <a:r>
              <a:rPr lang="el-GR" dirty="0" smtClean="0"/>
              <a:t>Η όλη διαδικασία εισαγωγής στην νέα έννοια έγινε με ομαδική εργασία, ανταλλαγή απόψεων, συμφωνίες και διαφωνίες </a:t>
            </a:r>
          </a:p>
          <a:p>
            <a:r>
              <a:rPr lang="el-GR" dirty="0" smtClean="0"/>
              <a:t> Με ένα σύνολο 20 προσεκτικά επιλεγμένων και σε κατάλληλη σειρά ερωτήσεων, οι μαθητές πέτυχαν υψηλά ποσοστά κατανόησης της νέας έννοιας και κυρίως με ψυχαγωγία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1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</a:t>
            </a:r>
            <a:r>
              <a:rPr lang="en-US" dirty="0" err="1"/>
              <a:t>Kahoot</a:t>
            </a:r>
            <a:r>
              <a:rPr lang="en-US" dirty="0"/>
              <a:t>! to teach new topics</a:t>
            </a:r>
            <a:endParaRPr lang="el-GR" dirty="0"/>
          </a:p>
        </p:txBody>
      </p:sp>
      <p:pic>
        <p:nvPicPr>
          <p:cNvPr id="4" name="zbEThzLZoz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2001393"/>
            <a:ext cx="7890192" cy="4438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7044" y="3774686"/>
            <a:ext cx="303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4"/>
              </a:rPr>
              <a:t>https://www.youtube.com/watch?v=zbEThzLZozU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3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Προσωπική άποψη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Δοκίμασα το </a:t>
            </a:r>
            <a:r>
              <a:rPr lang="en-US" sz="2400" dirty="0" err="1" smtClean="0"/>
              <a:t>kahoot</a:t>
            </a:r>
            <a:r>
              <a:rPr lang="en-US" sz="2400" dirty="0" smtClean="0"/>
              <a:t>! </a:t>
            </a:r>
            <a:r>
              <a:rPr lang="el-GR" sz="2400" dirty="0"/>
              <a:t>στην εκδήλωση «Η Φυσική μαγεύει» στις 15 Δεκ 2017 στο ΤΕΙ Αθηνών. </a:t>
            </a:r>
            <a:endParaRPr lang="el-GR" sz="2400" dirty="0" smtClean="0"/>
          </a:p>
          <a:p>
            <a:r>
              <a:rPr lang="el-GR" sz="2400" dirty="0" smtClean="0"/>
              <a:t>Περίπου 50 </a:t>
            </a:r>
            <a:r>
              <a:rPr lang="el-GR" sz="2400" dirty="0"/>
              <a:t>άγνωστοί μου μαθητές </a:t>
            </a:r>
            <a:r>
              <a:rPr lang="el-GR" sz="2400" dirty="0" smtClean="0"/>
              <a:t>κλήθηκαν να προβλέψουν την κατάληξη 15 σύντομων </a:t>
            </a:r>
            <a:r>
              <a:rPr lang="el-GR" sz="2400" dirty="0"/>
              <a:t>διαβαθμισμένης δυσκολίας </a:t>
            </a:r>
            <a:r>
              <a:rPr lang="el-GR" sz="2400" dirty="0" smtClean="0"/>
              <a:t>πειραμάτων Φυσικής</a:t>
            </a:r>
          </a:p>
          <a:p>
            <a:r>
              <a:rPr lang="el-GR" sz="2400" dirty="0" smtClean="0"/>
              <a:t>Είχε προηγηθεί δοκιμή με μαθητές του 13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ΓΕΛ Ηρακλείου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9"/>
          <a:stretch/>
        </p:blipFill>
        <p:spPr>
          <a:xfrm>
            <a:off x="2710833" y="3823153"/>
            <a:ext cx="6862045" cy="2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Kahoot</a:t>
            </a:r>
            <a:r>
              <a:rPr lang="en-US" dirty="0" smtClean="0"/>
              <a:t>!;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04" y="1825625"/>
            <a:ext cx="5814874" cy="4686386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err="1"/>
              <a:t>Kahoot</a:t>
            </a:r>
            <a:r>
              <a:rPr lang="en-US" dirty="0" smtClean="0"/>
              <a:t>! </a:t>
            </a:r>
            <a:r>
              <a:rPr lang="el-GR" dirty="0" smtClean="0"/>
              <a:t>είναι ένα δωρεάν παιχνίδι που παίζεται μέσω διαδικτυακής πλατφόρμας.</a:t>
            </a:r>
          </a:p>
          <a:p>
            <a:pPr lvl="1"/>
            <a:r>
              <a:rPr lang="el-GR" dirty="0" smtClean="0"/>
              <a:t>Δωρεάν: η χρήση του απαιτεί μόνο εγγραφή στην πλατφόρμα</a:t>
            </a:r>
          </a:p>
          <a:p>
            <a:pPr lvl="1"/>
            <a:r>
              <a:rPr lang="el-GR" dirty="0" smtClean="0"/>
              <a:t>Παιχνίδι: </a:t>
            </a:r>
            <a:r>
              <a:rPr lang="el-GR" dirty="0"/>
              <a:t>βασίζεται σε ερωτήσεις πολλαπλής επιλογής </a:t>
            </a:r>
            <a:endParaRPr lang="el-GR" dirty="0" smtClean="0"/>
          </a:p>
          <a:p>
            <a:pPr lvl="1"/>
            <a:r>
              <a:rPr lang="el-GR" dirty="0" smtClean="0"/>
              <a:t>Πλατφόρμα: αποτελείται από δικτυακό τόπο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kahoot.it</a:t>
            </a:r>
            <a:r>
              <a:rPr lang="el-GR" dirty="0" smtClean="0"/>
              <a:t>) και από εφαρμογή στα κινητ</a:t>
            </a:r>
            <a:r>
              <a:rPr lang="el-GR" dirty="0"/>
              <a:t>ά</a:t>
            </a:r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322" y="2168664"/>
            <a:ext cx="5351535" cy="40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Ενθαρρυντικά στοιχεία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699467" cy="4727575"/>
          </a:xfrm>
        </p:spPr>
        <p:txBody>
          <a:bodyPr>
            <a:normAutofit/>
          </a:bodyPr>
          <a:lstStyle/>
          <a:p>
            <a:r>
              <a:rPr lang="el-GR" dirty="0" smtClean="0"/>
              <a:t>Σχετικά εύκολη δημιουργία του παιχνιδιού και δυνατότητα επιλογής ανάμεσα </a:t>
            </a:r>
            <a:r>
              <a:rPr lang="el-GR" dirty="0"/>
              <a:t>από </a:t>
            </a:r>
            <a:r>
              <a:rPr lang="el-GR" dirty="0" smtClean="0"/>
              <a:t>χιλιάδες έτοιμα άλλα. </a:t>
            </a:r>
          </a:p>
          <a:p>
            <a:r>
              <a:rPr lang="el-GR" dirty="0" smtClean="0"/>
              <a:t>Λειτουργεί </a:t>
            </a:r>
            <a:r>
              <a:rPr lang="el-GR" dirty="0"/>
              <a:t>σε οποιαδήποτε συσκευή </a:t>
            </a:r>
            <a:r>
              <a:rPr lang="el-GR" dirty="0" smtClean="0"/>
              <a:t>(υπολογιστής, κινητό, </a:t>
            </a:r>
            <a:r>
              <a:rPr lang="en-US" dirty="0" smtClean="0"/>
              <a:t>tablet</a:t>
            </a:r>
            <a:r>
              <a:rPr lang="el-GR" dirty="0" smtClean="0"/>
              <a:t>) με </a:t>
            </a:r>
            <a:r>
              <a:rPr lang="el-GR" dirty="0"/>
              <a:t>σύνδεση στο Internet. </a:t>
            </a:r>
            <a:endParaRPr lang="el-GR" dirty="0" smtClean="0"/>
          </a:p>
          <a:p>
            <a:r>
              <a:rPr lang="el-GR" dirty="0" smtClean="0"/>
              <a:t>Μικρός χρόνος </a:t>
            </a:r>
            <a:r>
              <a:rPr lang="el-GR" dirty="0"/>
              <a:t>εγκατάστασης, δεν </a:t>
            </a:r>
            <a:r>
              <a:rPr lang="el-GR" dirty="0" smtClean="0"/>
              <a:t>απαιτείται η δημιουργία λογαριασμών από τους παίκτες </a:t>
            </a:r>
            <a:r>
              <a:rPr lang="el-GR" dirty="0"/>
              <a:t>και </a:t>
            </a:r>
            <a:r>
              <a:rPr lang="el-GR" dirty="0" smtClean="0"/>
              <a:t>ξεκινούν το παιχνίδι με </a:t>
            </a:r>
            <a:r>
              <a:rPr lang="el-GR" dirty="0"/>
              <a:t>ένα </a:t>
            </a:r>
            <a:r>
              <a:rPr lang="el-GR" dirty="0" smtClean="0"/>
              <a:t>κλικ.</a:t>
            </a:r>
          </a:p>
          <a:p>
            <a:r>
              <a:rPr lang="el-GR" dirty="0" smtClean="0"/>
              <a:t>Δυνατότητα σύνδεσης </a:t>
            </a:r>
            <a:r>
              <a:rPr lang="el-GR" dirty="0"/>
              <a:t>σε πραγματικό χρόνο με </a:t>
            </a:r>
            <a:r>
              <a:rPr lang="el-GR" dirty="0" smtClean="0"/>
              <a:t>άλλες 180</a:t>
            </a:r>
            <a:r>
              <a:rPr lang="el-GR" dirty="0"/>
              <a:t>+ χώρες.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δωρεάν </a:t>
            </a:r>
            <a:r>
              <a:rPr lang="el-GR" dirty="0" smtClean="0"/>
              <a:t>(«και </a:t>
            </a:r>
            <a:r>
              <a:rPr lang="el-GR" dirty="0"/>
              <a:t>θα είναι πάντα</a:t>
            </a:r>
            <a:r>
              <a:rPr lang="el-GR" dirty="0" smtClean="0"/>
              <a:t>!» σύμφωνα με τους δημιουργούς)</a:t>
            </a:r>
          </a:p>
          <a:p>
            <a:r>
              <a:rPr lang="el-GR" dirty="0" smtClean="0"/>
              <a:t>Αισθητικά ελκτικό (γραφικά, μουσική </a:t>
            </a:r>
            <a:r>
              <a:rPr lang="el-GR" dirty="0" err="1" smtClean="0"/>
              <a:t>κτλ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20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Ενθαρρυντικά στοιχεία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483102" cy="435133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Θεωρητικά υποστηρίζει μεγάλο αριθμό παικτών (πάνω από 1000)</a:t>
            </a:r>
          </a:p>
          <a:p>
            <a:r>
              <a:rPr lang="el-GR" sz="2400" dirty="0" smtClean="0"/>
              <a:t>Εάν σχεδιαστεί σωστά, προωθεί τη συνεργασία και κοινωνικότητα και εμβαθύνει τη μάθηση</a:t>
            </a:r>
          </a:p>
          <a:p>
            <a:r>
              <a:rPr lang="el-GR" sz="2400" dirty="0" smtClean="0"/>
              <a:t>Το πιο σημαντικό είναι ότι ΞΕΤΡΕΛΑΙΝΕΙ ΤΑ ΠΑΙΔΙΑ!!! 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1030" name="Picture 6" descr="Αποτέλεσμα εικόνας για kahoo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814" y="1942152"/>
            <a:ext cx="5243554" cy="39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Δύσκολα σημεία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Χρειάζεται καλό δίκτυο ειδικά για μεγάλο αριθμό παικτών (π.χ. στο δίκτυο του ΤΕΙ Αθηνών με περίπου 50 παίκτες είχε προβλήματα) </a:t>
            </a:r>
          </a:p>
          <a:p>
            <a:r>
              <a:rPr lang="el-GR" dirty="0" smtClean="0"/>
              <a:t>Χρειάζεται 1-2 δοκιμαστικές εφαρμογές για να ρυθμιστεί η χρονική διάρκεια και αλληλουχία των ερωτήσεων</a:t>
            </a:r>
          </a:p>
          <a:p>
            <a:r>
              <a:rPr lang="el-GR" dirty="0" smtClean="0"/>
              <a:t>Σε κοινό που δεν είναι εξοικειωμένο ίσως χρειαστεί ένα ακόμα άτομο για να λύνει τεχνικές απορίες και προβλήματα (το πιο συνηθισμένο πρόβλημα ήταν η μη επάρκεια χώρου για εγκατάσταση της εφαρμογής στα κινητά τηλέφωνα των μαθητών)</a:t>
            </a:r>
          </a:p>
          <a:p>
            <a:r>
              <a:rPr lang="el-GR" dirty="0" smtClean="0"/>
              <a:t>Το νομικό πλαίσιο για τη χρήση των κινητών τηλεφώνων στα σχολεία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0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9912" y="1279525"/>
            <a:ext cx="10515600" cy="1325563"/>
          </a:xfrm>
        </p:spPr>
        <p:txBody>
          <a:bodyPr/>
          <a:lstStyle/>
          <a:p>
            <a:pPr algn="ctr"/>
            <a:r>
              <a:rPr lang="el-GR" dirty="0" smtClean="0"/>
              <a:t>Αξίζει να το δοκιμάσετε!!!</a:t>
            </a:r>
            <a:endParaRPr lang="el-GR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47928" y="42482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/>
              <a:t>Ευχαριστώ πολύ!!!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151" y="2789282"/>
            <a:ext cx="3705817" cy="12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99" y="361130"/>
            <a:ext cx="9673354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Kahoot</a:t>
            </a:r>
            <a:r>
              <a:rPr lang="en-US" dirty="0" smtClean="0"/>
              <a:t>! </a:t>
            </a:r>
            <a:r>
              <a:rPr lang="el-GR" dirty="0" smtClean="0"/>
              <a:t>στην εκπαίδευση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72" y="2057880"/>
            <a:ext cx="4451605" cy="4635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033" y="2057880"/>
            <a:ext cx="3398843" cy="2870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405" y="3893753"/>
            <a:ext cx="3727256" cy="238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787" y="67733"/>
            <a:ext cx="2952213" cy="3416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13" y="2730296"/>
            <a:ext cx="2958094" cy="38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δουλεύει</a:t>
            </a:r>
            <a:r>
              <a:rPr lang="el-GR" dirty="0"/>
              <a:t>; </a:t>
            </a:r>
            <a:r>
              <a:rPr lang="el-GR" dirty="0" smtClean="0"/>
              <a:t>(Προετοιμασία)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451611" cy="4351338"/>
          </a:xfrm>
        </p:spPr>
        <p:txBody>
          <a:bodyPr>
            <a:normAutofit/>
          </a:bodyPr>
          <a:lstStyle/>
          <a:p>
            <a:r>
              <a:rPr lang="el-GR" dirty="0" smtClean="0"/>
              <a:t>Ο δημιουργός κάνει εγγραφή στο δικτυακό τόπο </a:t>
            </a:r>
            <a:r>
              <a:rPr lang="en-US" dirty="0"/>
              <a:t>https://getkahoot.com/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51" y="2757599"/>
            <a:ext cx="5146374" cy="38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(Προετοιμασία)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δημιουργός </a:t>
            </a:r>
            <a:r>
              <a:rPr lang="el-GR" dirty="0" smtClean="0"/>
              <a:t>μέσα από το </a:t>
            </a:r>
            <a:r>
              <a:rPr lang="el-GR" dirty="0"/>
              <a:t>δικτυακό τόπο </a:t>
            </a:r>
            <a:r>
              <a:rPr lang="en-US" dirty="0"/>
              <a:t>https://getkahoot.com/ </a:t>
            </a:r>
            <a:r>
              <a:rPr lang="el-GR" dirty="0" smtClean="0"/>
              <a:t>φτιάχνει ένα </a:t>
            </a:r>
            <a:r>
              <a:rPr lang="en-US" dirty="0" err="1" smtClean="0"/>
              <a:t>kahoot</a:t>
            </a:r>
            <a:r>
              <a:rPr lang="en-US" dirty="0" smtClean="0"/>
              <a:t>! (</a:t>
            </a:r>
            <a:r>
              <a:rPr lang="el-GR" dirty="0" smtClean="0"/>
              <a:t>σειρά </a:t>
            </a:r>
            <a:r>
              <a:rPr lang="el-GR" dirty="0"/>
              <a:t>ερωτήσεων </a:t>
            </a:r>
            <a:r>
              <a:rPr lang="el-GR" dirty="0" smtClean="0"/>
              <a:t>πολλαπλής επιλογής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</a:p>
          <a:p>
            <a:pPr lvl="1"/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444" y="3142624"/>
            <a:ext cx="5590032" cy="335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30" y="3142624"/>
            <a:ext cx="5737670" cy="3357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5013" y="3787111"/>
            <a:ext cx="125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Δυνατότητα σωστής/λάθους απάντησης και πόντους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708" y="5205176"/>
            <a:ext cx="125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Απλή Συλλογή απόψεων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6708" y="3787111"/>
            <a:ext cx="125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Κατάταξη απαντήσεων σε συγκεκριμένη σειρά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5303" y="5104110"/>
            <a:ext cx="125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Γρήγορη Συλλογή απόψεων με μία ερώτηση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(Προετοιμασία)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065184" cy="435133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Σε κάθε ερώτηση έχουμε τη δυνατότητα να ορίσουμε </a:t>
            </a:r>
          </a:p>
          <a:p>
            <a:pPr lvl="1"/>
            <a:r>
              <a:rPr lang="el-GR" sz="2000" dirty="0" smtClean="0"/>
              <a:t>Εκφώνηση (περιορισμός 95 χαρακτήρων) και Χρόνο (5</a:t>
            </a:r>
            <a:r>
              <a:rPr lang="en-US" sz="2000" dirty="0" smtClean="0"/>
              <a:t> sec – 120 sec)</a:t>
            </a:r>
            <a:endParaRPr lang="el-GR" sz="2000" dirty="0" smtClean="0"/>
          </a:p>
          <a:p>
            <a:pPr lvl="1"/>
            <a:r>
              <a:rPr lang="el-GR" sz="2000" dirty="0" smtClean="0"/>
              <a:t>Μέχρι 4 εναλλακτικές απαντήσεις (</a:t>
            </a:r>
            <a:r>
              <a:rPr lang="el-GR" sz="2000" dirty="0"/>
              <a:t>περιορισμός </a:t>
            </a:r>
            <a:r>
              <a:rPr lang="en-US" sz="2000" dirty="0" smtClean="0"/>
              <a:t>60</a:t>
            </a:r>
            <a:r>
              <a:rPr lang="el-GR" sz="2000" dirty="0" smtClean="0"/>
              <a:t> χαρακτήρων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Εικόνα ή βίντεο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 (</a:t>
            </a:r>
            <a:r>
              <a:rPr lang="el-GR" sz="2000" dirty="0" smtClean="0"/>
              <a:t>όπου μπορούμε να ορίσουμε από ποιο μέχρι ποιο λεπτό θα παίξει)</a:t>
            </a:r>
          </a:p>
          <a:p>
            <a:pPr lvl="1"/>
            <a:endParaRPr lang="el-G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182" y="3200745"/>
            <a:ext cx="5682361" cy="35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(Προετοιμασία)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παίκτες εγκαθιστούν την εφαρμογή στο κινητό τους</a:t>
            </a:r>
          </a:p>
          <a:p>
            <a:pPr lvl="1"/>
            <a:r>
              <a:rPr lang="en-US" dirty="0"/>
              <a:t>Android: </a:t>
            </a:r>
            <a:r>
              <a:rPr lang="en-US" dirty="0">
                <a:hlinkClick r:id="rId2"/>
              </a:rPr>
              <a:t>https://play.google.com/store/apps/details?id=no.mobitroll.kahoot.android&amp;hl=el</a:t>
            </a:r>
            <a:endParaRPr lang="en-US" dirty="0"/>
          </a:p>
          <a:p>
            <a:pPr lvl="1"/>
            <a:r>
              <a:rPr lang="en-US" dirty="0"/>
              <a:t>App store: </a:t>
            </a:r>
            <a:r>
              <a:rPr lang="en-US" dirty="0">
                <a:hlinkClick r:id="rId3"/>
              </a:rPr>
              <a:t>https://itunes.apple.com/us/app/kahoot/id1131203560?mt=8</a:t>
            </a:r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072" y="3791296"/>
            <a:ext cx="3667044" cy="29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</a:t>
            </a:r>
            <a:r>
              <a:rPr lang="el-GR" dirty="0" smtClean="0"/>
              <a:t>(Εκτέλεση)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να τρέξει το παιχνίδι χρειαζόμαστε </a:t>
            </a:r>
          </a:p>
          <a:p>
            <a:pPr lvl="1"/>
            <a:r>
              <a:rPr lang="el-GR" dirty="0" err="1" smtClean="0"/>
              <a:t>Βιντεοπροβολέα</a:t>
            </a:r>
            <a:endParaRPr lang="el-GR" dirty="0" smtClean="0"/>
          </a:p>
          <a:p>
            <a:pPr lvl="1"/>
            <a:r>
              <a:rPr lang="el-GR" dirty="0" smtClean="0"/>
              <a:t>Σύνδεση στο </a:t>
            </a:r>
            <a:r>
              <a:rPr lang="el-GR" dirty="0" err="1" smtClean="0"/>
              <a:t>ιντερνετ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99" y="2921226"/>
            <a:ext cx="6344156" cy="35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δουλεύει; </a:t>
            </a:r>
            <a:r>
              <a:rPr lang="el-GR" dirty="0" smtClean="0"/>
              <a:t>(Εκτέλεση)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δημιουργός δίνει τον κωδικό του συγκεκριμένου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  <a:r>
              <a:rPr lang="el-GR" dirty="0" smtClean="0"/>
              <a:t> στους παίκτες</a:t>
            </a:r>
          </a:p>
          <a:p>
            <a:pPr lvl="1"/>
            <a:r>
              <a:rPr lang="el-GR" dirty="0"/>
              <a:t>οι παίκτες </a:t>
            </a:r>
            <a:r>
              <a:rPr lang="el-GR" dirty="0" smtClean="0"/>
              <a:t>μπορεί να είναι </a:t>
            </a:r>
            <a:r>
              <a:rPr lang="el-GR" dirty="0"/>
              <a:t>στο ίδιο δωμάτιο ή στην άλλη πλευρά του πλανήτη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862" y="3389499"/>
            <a:ext cx="6862046" cy="32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316</TotalTime>
  <Words>878</Words>
  <Application>Microsoft Office PowerPoint</Application>
  <PresentationFormat>Widescreen</PresentationFormat>
  <Paragraphs>87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Corbel</vt:lpstr>
      <vt:lpstr>Depth</vt:lpstr>
      <vt:lpstr>Η πλατφόρμα                             </vt:lpstr>
      <vt:lpstr>Τι είναι το Kahoot!;</vt:lpstr>
      <vt:lpstr>Kahoot! στην εκπαίδευση</vt:lpstr>
      <vt:lpstr>Πως δουλεύει; (Προετοιμασία)</vt:lpstr>
      <vt:lpstr>Πως δουλεύει; (Προετοιμασία)</vt:lpstr>
      <vt:lpstr>Πως δουλεύει; (Προετοιμασία)</vt:lpstr>
      <vt:lpstr>Πως δουλεύει; (Προετοιμασία)</vt:lpstr>
      <vt:lpstr>Πως δουλεύει; (Εκτέλεση)</vt:lpstr>
      <vt:lpstr>Πως δουλεύει; (Εκτέλεση)</vt:lpstr>
      <vt:lpstr>Πως δουλεύει; (Εκτέλεση)</vt:lpstr>
      <vt:lpstr>Πως δουλεύει; (Εκτέλεση)</vt:lpstr>
      <vt:lpstr>Πως δουλεύει; (Αποτελέσματα)</vt:lpstr>
      <vt:lpstr>Διαμοιρασμός</vt:lpstr>
      <vt:lpstr>Το Kahoot! στην εκπαίδευση</vt:lpstr>
      <vt:lpstr>Εργαλείο για την εισαγωγή σε νέες έννοιες</vt:lpstr>
      <vt:lpstr>Εργαλείο για την εισαγωγή σε νέες έννοιες</vt:lpstr>
      <vt:lpstr>Εργαλείο για την εισαγωγή σε νέες έννοιες</vt:lpstr>
      <vt:lpstr>How to use Kahoot! to teach new topics</vt:lpstr>
      <vt:lpstr>Προσωπική άποψη</vt:lpstr>
      <vt:lpstr>Ενθαρρυντικά στοιχεία</vt:lpstr>
      <vt:lpstr>Ενθαρρυντικά στοιχεία</vt:lpstr>
      <vt:lpstr>Δύσκολα σημεία</vt:lpstr>
      <vt:lpstr>Αξίζει να το δοκιμάσετε!!!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πλατφόρμα Kahoot!</dc:title>
  <dc:creator>vgargan</dc:creator>
  <cp:lastModifiedBy>vgargan</cp:lastModifiedBy>
  <cp:revision>36</cp:revision>
  <dcterms:created xsi:type="dcterms:W3CDTF">2016-12-22T21:35:45Z</dcterms:created>
  <dcterms:modified xsi:type="dcterms:W3CDTF">2017-03-22T17:35:19Z</dcterms:modified>
</cp:coreProperties>
</file>